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68" r:id="rId3"/>
    <p:sldId id="256" r:id="rId4"/>
    <p:sldId id="272" r:id="rId5"/>
    <p:sldId id="266" r:id="rId6"/>
    <p:sldId id="269" r:id="rId7"/>
    <p:sldId id="270" r:id="rId8"/>
    <p:sldId id="258" r:id="rId9"/>
    <p:sldId id="273" r:id="rId10"/>
    <p:sldId id="260" r:id="rId11"/>
    <p:sldId id="261" r:id="rId12"/>
    <p:sldId id="265" r:id="rId13"/>
    <p:sldId id="264" r:id="rId14"/>
    <p:sldId id="271" r:id="rId15"/>
    <p:sldId id="267" r:id="rId16"/>
    <p:sldId id="26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5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68D8B2-3356-458A-B1A2-C8A2D5608C06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10B344F-E488-46C6-B83A-B18D8C424F1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lib.sbmpei.ru/file/upload/Kopiya_ekoves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6"/>
            <a:ext cx="9144000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0375" y="3930636"/>
            <a:ext cx="8106382" cy="1077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</a:t>
            </a:r>
            <a: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МБОУ «</a:t>
            </a:r>
            <a:r>
              <a:rPr lang="ru-RU" sz="3200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Мичанская</a:t>
            </a:r>
            <a: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ООШ Сабинского</a:t>
            </a:r>
          </a:p>
          <a:p>
            <a:pPr algn="ctr"/>
            <a:r>
              <a:rPr lang="ru-RU" sz="32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муниципального района РТ»</a:t>
            </a:r>
            <a:endParaRPr lang="ru-RU" sz="3200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Ostrov-detstva_-_Gimn-prirod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08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1639">
        <p14:reveal/>
      </p:transition>
    </mc:Choice>
    <mc:Fallback>
      <p:transition spd="slow" advTm="11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pauseEvt time="9796" objId="4"/>
        <p14:seekEvt time="9796" objId="4" seek="9657"/>
        <p14:resumeEvt time="9796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011631"/>
            <a:ext cx="4746371" cy="35597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825" y="3476856"/>
            <a:ext cx="4536504" cy="32677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4461" y="3676377"/>
            <a:ext cx="4067499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/>
              <a:t>Я проснулся спозаранок:</a:t>
            </a:r>
          </a:p>
          <a:p>
            <a:pPr algn="ctr"/>
            <a:r>
              <a:rPr lang="ru-RU" sz="1200" dirty="0"/>
              <a:t>от затеи спать не смог...</a:t>
            </a:r>
          </a:p>
          <a:p>
            <a:pPr algn="ctr"/>
            <a:r>
              <a:rPr lang="ru-RU" sz="1200" dirty="0"/>
              <a:t>Взял пилу, топор, рубанок,</a:t>
            </a:r>
          </a:p>
          <a:p>
            <a:pPr algn="ctr"/>
            <a:r>
              <a:rPr lang="ru-RU" sz="1200" dirty="0"/>
              <a:t>доски, гвозди, молоток,</a:t>
            </a:r>
          </a:p>
          <a:p>
            <a:pPr algn="ctr"/>
            <a:r>
              <a:rPr lang="ru-RU" sz="1200" dirty="0"/>
              <a:t>и пилил я и строгал, </a:t>
            </a:r>
          </a:p>
          <a:p>
            <a:pPr algn="ctr"/>
            <a:r>
              <a:rPr lang="ru-RU" sz="1200" dirty="0"/>
              <a:t>нашей школе помогал. </a:t>
            </a:r>
          </a:p>
          <a:p>
            <a:pPr algn="ctr"/>
            <a:r>
              <a:rPr lang="ru-RU" sz="1200" dirty="0"/>
              <a:t>Поработал лишь часок,</a:t>
            </a:r>
          </a:p>
          <a:p>
            <a:pPr algn="ctr"/>
            <a:r>
              <a:rPr lang="ru-RU" sz="1200" dirty="0"/>
              <a:t>выпилил я семь досок,</a:t>
            </a:r>
          </a:p>
          <a:p>
            <a:pPr algn="ctr"/>
            <a:r>
              <a:rPr lang="ru-RU" sz="1200" dirty="0"/>
              <a:t>их гвоздями сколотил,</a:t>
            </a:r>
          </a:p>
          <a:p>
            <a:pPr algn="ctr"/>
            <a:r>
              <a:rPr lang="ru-RU" sz="1200" dirty="0"/>
              <a:t>лаз для птичек просверлил, </a:t>
            </a:r>
          </a:p>
          <a:p>
            <a:pPr algn="ctr"/>
            <a:r>
              <a:rPr lang="ru-RU" sz="1200" dirty="0"/>
              <a:t>щели уплотнил замазкой, </a:t>
            </a:r>
          </a:p>
          <a:p>
            <a:pPr algn="ctr"/>
            <a:r>
              <a:rPr lang="ru-RU" sz="1200" dirty="0"/>
              <a:t>доски все покрасил краской </a:t>
            </a:r>
          </a:p>
          <a:p>
            <a:pPr algn="ctr"/>
            <a:r>
              <a:rPr lang="ru-RU" sz="1200" dirty="0"/>
              <a:t>-свежей, нежной, голубой — </a:t>
            </a:r>
          </a:p>
          <a:p>
            <a:pPr algn="ctr"/>
            <a:r>
              <a:rPr lang="ru-RU" sz="1200" dirty="0"/>
              <a:t>стал красив скворечник мой.</a:t>
            </a:r>
          </a:p>
          <a:p>
            <a:pPr algn="ctr"/>
            <a:r>
              <a:rPr lang="ru-RU" sz="1200" dirty="0"/>
              <a:t>Всем ребятам говорю: </a:t>
            </a:r>
          </a:p>
          <a:p>
            <a:pPr algn="ctr"/>
            <a:r>
              <a:rPr lang="ru-RU" sz="1200" dirty="0"/>
              <a:t>- Я скворцам его дарю!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92080" y="902758"/>
            <a:ext cx="325281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dirty="0" smtClean="0"/>
              <a:t>Ученики  нашей школы </a:t>
            </a:r>
          </a:p>
          <a:p>
            <a:pPr algn="ctr"/>
            <a:r>
              <a:rPr lang="ru-RU" dirty="0"/>
              <a:t>п</a:t>
            </a:r>
            <a:r>
              <a:rPr lang="ru-RU" dirty="0" smtClean="0"/>
              <a:t>ринесли 35 скворечников.</a:t>
            </a:r>
          </a:p>
          <a:p>
            <a:pPr algn="ctr"/>
            <a:r>
              <a:rPr lang="ru-RU" dirty="0" smtClean="0"/>
              <a:t>Берёзовую рощу превратили</a:t>
            </a:r>
          </a:p>
          <a:p>
            <a:pPr algn="ctr"/>
            <a:r>
              <a:rPr lang="ru-RU" dirty="0" smtClean="0"/>
              <a:t> в </a:t>
            </a:r>
            <a:r>
              <a:rPr lang="ru-RU" dirty="0"/>
              <a:t>музыкальную. </a:t>
            </a:r>
            <a:endParaRPr lang="ru-RU" dirty="0" smtClean="0"/>
          </a:p>
          <a:p>
            <a:pPr algn="ctr"/>
            <a:r>
              <a:rPr lang="ru-RU" dirty="0" smtClean="0"/>
              <a:t>Прилетят </a:t>
            </a:r>
            <a:r>
              <a:rPr lang="ru-RU" dirty="0"/>
              <a:t>весной скворцы,</a:t>
            </a:r>
          </a:p>
          <a:p>
            <a:pPr algn="ctr"/>
            <a:r>
              <a:rPr lang="ru-RU" dirty="0"/>
              <a:t>Скажут: "Ай, да молодцы!"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94872"/>
            <a:ext cx="73725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Акция «Порадуем скворцов»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4150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3765">
        <p14:ripple/>
      </p:transition>
    </mc:Choice>
    <mc:Fallback>
      <p:transition spd="slow" advTm="1376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33447"/>
            <a:ext cx="3848147" cy="28861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203670"/>
            <a:ext cx="2736304" cy="24408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1715" y="633447"/>
            <a:ext cx="3796991" cy="28464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862027" y="3563773"/>
            <a:ext cx="3339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Первым делом мы очистили </a:t>
            </a:r>
          </a:p>
          <a:p>
            <a:r>
              <a:rPr lang="ru-RU" dirty="0" smtClean="0"/>
              <a:t>территорию возле обелиска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96965" y="17621"/>
            <a:ext cx="64940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Акция «Чистый обелиск»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5156">
        <p14:ripple/>
      </p:transition>
    </mc:Choice>
    <mc:Fallback>
      <p:transition spd="slow" advTm="151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14" y="1016734"/>
            <a:ext cx="4176464" cy="31323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764" y="3880481"/>
            <a:ext cx="3744416" cy="28092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4572000" y="105776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На субботник вышли дружно,</a:t>
            </a:r>
          </a:p>
          <a:p>
            <a:r>
              <a:rPr lang="ru-RU" dirty="0"/>
              <a:t>Все сегодня уберем,</a:t>
            </a:r>
          </a:p>
          <a:p>
            <a:r>
              <a:rPr lang="ru-RU" dirty="0"/>
              <a:t>Грабли, метлы, все, что нужно</a:t>
            </a:r>
          </a:p>
          <a:p>
            <a:r>
              <a:rPr lang="ru-RU" dirty="0"/>
              <a:t>Мы с собою принесем!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Хорошо работать вместе,</a:t>
            </a:r>
          </a:p>
          <a:p>
            <a:r>
              <a:rPr lang="ru-RU" dirty="0"/>
              <a:t>Ну, дружнее налегай!</a:t>
            </a:r>
          </a:p>
          <a:p>
            <a:r>
              <a:rPr lang="ru-RU" dirty="0"/>
              <a:t>Станет чисто в этом месте,</a:t>
            </a:r>
          </a:p>
          <a:p>
            <a:r>
              <a:rPr lang="ru-RU" dirty="0"/>
              <a:t>Приходи зеленый Май!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6947" y="414908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Это праздник и работа,</a:t>
            </a:r>
          </a:p>
          <a:p>
            <a:r>
              <a:rPr lang="ru-RU" dirty="0"/>
              <a:t>Для себя и для людей,</a:t>
            </a:r>
          </a:p>
          <a:p>
            <a:r>
              <a:rPr lang="ru-RU" dirty="0"/>
              <a:t>Здесь не скажешь – «неохота»!</a:t>
            </a:r>
          </a:p>
          <a:p>
            <a:r>
              <a:rPr lang="ru-RU" dirty="0"/>
              <a:t>Вместе, дружно, веселей!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Поработаем на славу,</a:t>
            </a:r>
          </a:p>
          <a:p>
            <a:r>
              <a:rPr lang="ru-RU" dirty="0"/>
              <a:t>А потом и отдохнем,</a:t>
            </a:r>
          </a:p>
          <a:p>
            <a:r>
              <a:rPr lang="ru-RU" dirty="0"/>
              <a:t>Всю страну, свою державу</a:t>
            </a:r>
          </a:p>
          <a:p>
            <a:r>
              <a:rPr lang="ru-RU" dirty="0"/>
              <a:t>Мы сегодня уберем!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8008" y="250543"/>
            <a:ext cx="80041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Экологический субботник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0262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0582">
        <p14:vortex dir="r"/>
      </p:transition>
    </mc:Choice>
    <mc:Fallback>
      <p:transition spd="slow" advTm="105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32" y="116632"/>
            <a:ext cx="8856984" cy="66427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33660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7612">
        <p14:prism/>
      </p:transition>
    </mc:Choice>
    <mc:Fallback>
      <p:transition spd="slow" advTm="761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229" y="-1"/>
            <a:ext cx="5435375" cy="33876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848854"/>
            <a:ext cx="3603848" cy="27028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74954" y="3140968"/>
            <a:ext cx="60211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22 апреля -День Земли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2186861"/>
            <a:ext cx="2483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Учительница географии</a:t>
            </a:r>
          </a:p>
          <a:p>
            <a:pPr algn="ctr"/>
            <a:r>
              <a:rPr lang="ru-RU" sz="1400" dirty="0" smtClean="0"/>
              <a:t> </a:t>
            </a:r>
            <a:r>
              <a:rPr lang="ru-RU" sz="1400" dirty="0" err="1" smtClean="0"/>
              <a:t>Шафигуллина</a:t>
            </a:r>
            <a:r>
              <a:rPr lang="ru-RU" sz="1400" dirty="0" smtClean="0"/>
              <a:t> А.Г.</a:t>
            </a:r>
          </a:p>
          <a:p>
            <a:pPr algn="ctr"/>
            <a:r>
              <a:rPr lang="ru-RU" sz="1400" dirty="0" smtClean="0"/>
              <a:t> проводила мероприятие ко Дню Земли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81552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17">
        <p14:prism isContent="1"/>
      </p:transition>
    </mc:Choice>
    <mc:Fallback>
      <p:transition spd="slow" advTm="118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4017184" cy="2564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21" y="3716809"/>
            <a:ext cx="4054014" cy="3040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0246" y="3318570"/>
            <a:ext cx="25020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Как яблоко на блюдце,  </a:t>
            </a:r>
          </a:p>
          <a:p>
            <a:r>
              <a:rPr lang="ru-RU" sz="1400" dirty="0"/>
              <a:t>У нас Земля одна.</a:t>
            </a:r>
          </a:p>
          <a:p>
            <a:r>
              <a:rPr lang="ru-RU" sz="1400" dirty="0"/>
              <a:t>Не торопитесь, люди,</a:t>
            </a:r>
          </a:p>
          <a:p>
            <a:r>
              <a:rPr lang="ru-RU" sz="1400" dirty="0"/>
              <a:t>Всё исчерпать до дна.</a:t>
            </a:r>
          </a:p>
          <a:p>
            <a:r>
              <a:rPr lang="ru-RU" sz="1400" dirty="0"/>
              <a:t>Не мудрено добраться</a:t>
            </a:r>
          </a:p>
          <a:p>
            <a:r>
              <a:rPr lang="ru-RU" sz="1400" dirty="0"/>
              <a:t>До скрытых тайников.</a:t>
            </a:r>
          </a:p>
          <a:p>
            <a:r>
              <a:rPr lang="ru-RU" sz="1400" dirty="0"/>
              <a:t>Разграбить все богатства</a:t>
            </a:r>
          </a:p>
          <a:p>
            <a:r>
              <a:rPr lang="ru-RU" sz="1400" dirty="0"/>
              <a:t>У будущих веков.</a:t>
            </a:r>
          </a:p>
          <a:p>
            <a:r>
              <a:rPr lang="ru-RU" sz="1400" dirty="0"/>
              <a:t>Мы общей жизни зёрна,</a:t>
            </a:r>
          </a:p>
          <a:p>
            <a:r>
              <a:rPr lang="ru-RU" sz="1400" dirty="0"/>
              <a:t>Одной судьбы родня.</a:t>
            </a:r>
          </a:p>
          <a:p>
            <a:r>
              <a:rPr lang="ru-RU" sz="1400" dirty="0"/>
              <a:t>Нам пировать позорно</a:t>
            </a:r>
          </a:p>
          <a:p>
            <a:r>
              <a:rPr lang="ru-RU" sz="1400" dirty="0"/>
              <a:t>В счёт будущего дня.</a:t>
            </a:r>
          </a:p>
          <a:p>
            <a:r>
              <a:rPr lang="ru-RU" sz="1400" dirty="0"/>
              <a:t>Поймите это, люди,</a:t>
            </a:r>
          </a:p>
          <a:p>
            <a:r>
              <a:rPr lang="ru-RU" sz="1400" dirty="0"/>
              <a:t>Как собственный приказ.</a:t>
            </a:r>
          </a:p>
          <a:p>
            <a:r>
              <a:rPr lang="ru-RU" sz="1400" dirty="0"/>
              <a:t>Не то Земли не будет</a:t>
            </a:r>
          </a:p>
          <a:p>
            <a:r>
              <a:rPr lang="ru-RU" sz="1400" dirty="0"/>
              <a:t>И каждого из нас.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8603" y="44624"/>
            <a:ext cx="81756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Внеклассное мероприятие ЭКОМИР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24522" y="717421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Земля, планета голубая —</a:t>
            </a:r>
          </a:p>
          <a:p>
            <a:r>
              <a:rPr lang="ru-RU" dirty="0"/>
              <a:t>Это наш общий с вами дом.</a:t>
            </a:r>
          </a:p>
          <a:p>
            <a:r>
              <a:rPr lang="ru-RU" dirty="0"/>
              <a:t>Должны его оберегать мы,</a:t>
            </a:r>
          </a:p>
          <a:p>
            <a:r>
              <a:rPr lang="ru-RU" dirty="0"/>
              <a:t>Поддерживать порядок в нём.</a:t>
            </a:r>
          </a:p>
          <a:p>
            <a:endParaRPr lang="ru-RU" dirty="0"/>
          </a:p>
          <a:p>
            <a:r>
              <a:rPr lang="ru-RU" dirty="0"/>
              <a:t>Пусть День Земли напоминает:</a:t>
            </a:r>
          </a:p>
          <a:p>
            <a:r>
              <a:rPr lang="ru-RU" dirty="0"/>
              <a:t>Природу надо сохранять.</a:t>
            </a:r>
          </a:p>
          <a:p>
            <a:r>
              <a:rPr lang="ru-RU" dirty="0"/>
              <a:t>Ведь без нее нет нашей жизни,</a:t>
            </a:r>
          </a:p>
          <a:p>
            <a:r>
              <a:rPr lang="ru-RU" dirty="0"/>
              <a:t>Нельзя планету загрязнять!</a:t>
            </a:r>
          </a:p>
        </p:txBody>
      </p:sp>
    </p:spTree>
    <p:extLst>
      <p:ext uri="{BB962C8B-B14F-4D97-AF65-F5344CB8AC3E}">
        <p14:creationId xmlns:p14="http://schemas.microsoft.com/office/powerpoint/2010/main" val="3804834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66">
        <p14:ferris dir="l"/>
      </p:transition>
    </mc:Choice>
    <mc:Fallback>
      <p:transition spd="slow" advTm="1326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077072"/>
            <a:ext cx="5111856" cy="25202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242" y="1292462"/>
            <a:ext cx="3428239" cy="26979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0750" y="1292462"/>
            <a:ext cx="5145820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475656" y="152846"/>
            <a:ext cx="6174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Внеклассное мероприятие ЭКОМИР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39626" y="3513327"/>
            <a:ext cx="5163938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/>
              <a:t>Милая Родина! Ты год от года</a:t>
            </a:r>
            <a:br>
              <a:rPr lang="ru-RU" sz="1400" dirty="0"/>
            </a:br>
            <a:r>
              <a:rPr lang="ru-RU" sz="1400" dirty="0"/>
              <a:t>Должна становиться всё краше!</a:t>
            </a:r>
            <a:br>
              <a:rPr lang="ru-RU" sz="1400" dirty="0"/>
            </a:br>
            <a:r>
              <a:rPr lang="ru-RU" sz="1400" dirty="0"/>
              <a:t>Охрана природы – дело народа,</a:t>
            </a:r>
            <a:br>
              <a:rPr lang="ru-RU" sz="1400" dirty="0"/>
            </a:br>
            <a:r>
              <a:rPr lang="ru-RU" sz="1400" dirty="0"/>
              <a:t>Моё, твоё, наше!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0242" y="4201786"/>
            <a:ext cx="345638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</a:t>
            </a:r>
            <a:r>
              <a:rPr lang="ru-RU" sz="1400" dirty="0"/>
              <a:t>Да что же такое творится</a:t>
            </a:r>
          </a:p>
          <a:p>
            <a:endParaRPr lang="ru-RU" sz="1400" dirty="0"/>
          </a:p>
          <a:p>
            <a:r>
              <a:rPr lang="ru-RU" sz="1400" dirty="0"/>
              <a:t>На нашей прекрасной Земле!</a:t>
            </a:r>
          </a:p>
          <a:p>
            <a:endParaRPr lang="ru-RU" sz="1400" dirty="0" smtClean="0"/>
          </a:p>
          <a:p>
            <a:r>
              <a:rPr lang="ru-RU" sz="1400" dirty="0" smtClean="0"/>
              <a:t> </a:t>
            </a:r>
            <a:r>
              <a:rPr lang="ru-RU" sz="1400" dirty="0"/>
              <a:t>-Не пора ли остановиться!</a:t>
            </a:r>
          </a:p>
          <a:p>
            <a:endParaRPr lang="ru-RU" sz="1400" dirty="0"/>
          </a:p>
          <a:p>
            <a:r>
              <a:rPr lang="ru-RU" sz="1400" dirty="0"/>
              <a:t>За голову всем схватиться!</a:t>
            </a:r>
          </a:p>
          <a:p>
            <a:endParaRPr lang="ru-RU" sz="1400" dirty="0"/>
          </a:p>
          <a:p>
            <a:r>
              <a:rPr lang="ru-RU" sz="1400" dirty="0"/>
              <a:t>Давайте поспешим,</a:t>
            </a:r>
          </a:p>
          <a:p>
            <a:endParaRPr lang="ru-RU" sz="1400" dirty="0"/>
          </a:p>
          <a:p>
            <a:r>
              <a:rPr lang="ru-RU" sz="1400" dirty="0"/>
              <a:t>Землю свою от бед сохраним!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1177">
        <p14:prism isInverted="1"/>
      </p:transition>
    </mc:Choice>
    <mc:Fallback>
      <p:transition spd="slow" advTm="1117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51033"/>
            <a:ext cx="3121025" cy="234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4463"/>
            <a:ext cx="3121025" cy="234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20004"/>
            <a:ext cx="3121025" cy="234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839723"/>
            <a:ext cx="2671644" cy="200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0413" y="1050603"/>
            <a:ext cx="4572000" cy="541686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– Что мы сажаем, сажая леса?</a:t>
            </a:r>
          </a:p>
          <a:p>
            <a:r>
              <a:rPr lang="ru-RU" sz="1600" dirty="0"/>
              <a:t>– Мачты и реи держать паруса,</a:t>
            </a:r>
          </a:p>
          <a:p>
            <a:r>
              <a:rPr lang="ru-RU" sz="1600" dirty="0"/>
              <a:t>Рубку и палубу, рёбра и киль</a:t>
            </a:r>
          </a:p>
          <a:p>
            <a:r>
              <a:rPr lang="ru-RU" sz="1600" dirty="0"/>
              <a:t>Странствовать по морю</a:t>
            </a:r>
          </a:p>
          <a:p>
            <a:r>
              <a:rPr lang="ru-RU" sz="1600" dirty="0"/>
              <a:t>В бурю и штиль.</a:t>
            </a:r>
          </a:p>
          <a:p>
            <a:r>
              <a:rPr lang="ru-RU" sz="1600" dirty="0"/>
              <a:t>– Что мы сажаем, сажая леса?</a:t>
            </a:r>
          </a:p>
          <a:p>
            <a:r>
              <a:rPr lang="ru-RU" sz="1600" dirty="0"/>
              <a:t>– Радиомачты ловить голоса,</a:t>
            </a:r>
          </a:p>
          <a:p>
            <a:r>
              <a:rPr lang="ru-RU" sz="1600" dirty="0"/>
              <a:t>Стол, за которым ты будешь писать,</a:t>
            </a:r>
          </a:p>
          <a:p>
            <a:r>
              <a:rPr lang="ru-RU" sz="1600" dirty="0"/>
              <a:t>Ручку, линейку, пенал и тетрадь.</a:t>
            </a:r>
          </a:p>
          <a:p>
            <a:r>
              <a:rPr lang="ru-RU" sz="1600" dirty="0"/>
              <a:t>– Что мы сажаем, сажая леса? </a:t>
            </a:r>
          </a:p>
          <a:p>
            <a:r>
              <a:rPr lang="ru-RU" sz="1600" dirty="0"/>
              <a:t>– Лёгкие крылья лететь в небеса,</a:t>
            </a:r>
          </a:p>
          <a:p>
            <a:r>
              <a:rPr lang="ru-RU" sz="1600" dirty="0"/>
              <a:t>Дом и качели, челнок и скамью,</a:t>
            </a:r>
          </a:p>
          <a:p>
            <a:r>
              <a:rPr lang="ru-RU" sz="1600" dirty="0"/>
              <a:t>И деревянную лошадь твою.</a:t>
            </a:r>
          </a:p>
          <a:p>
            <a:r>
              <a:rPr lang="ru-RU" sz="1600" dirty="0"/>
              <a:t>– Что мы сажаем, сажая леса</a:t>
            </a:r>
          </a:p>
          <a:p>
            <a:r>
              <a:rPr lang="ru-RU" sz="1600" dirty="0"/>
              <a:t>– Чащу, где бродит барсук и лиса,</a:t>
            </a:r>
          </a:p>
          <a:p>
            <a:r>
              <a:rPr lang="ru-RU" sz="1600" dirty="0"/>
              <a:t>Чащу, где белка скрывает бельчат</a:t>
            </a:r>
          </a:p>
          <a:p>
            <a:r>
              <a:rPr lang="ru-RU" sz="1600" dirty="0"/>
              <a:t>Чащу, где птицы поют и кричат.</a:t>
            </a:r>
          </a:p>
          <a:p>
            <a:r>
              <a:rPr lang="ru-RU" sz="1600" dirty="0"/>
              <a:t>– Что мы сажаем, сажая леса?</a:t>
            </a:r>
          </a:p>
          <a:p>
            <a:r>
              <a:rPr lang="ru-RU" sz="1600" dirty="0"/>
              <a:t>– Лист, на который ложится роса</a:t>
            </a:r>
          </a:p>
          <a:p>
            <a:r>
              <a:rPr lang="ru-RU" sz="1600" dirty="0"/>
              <a:t>Воздух для лёгких и влагу и тень,</a:t>
            </a:r>
          </a:p>
          <a:p>
            <a:r>
              <a:rPr lang="ru-RU" sz="1600" dirty="0"/>
              <a:t>Вот, что сажаем в сегодняшний день!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44463"/>
            <a:ext cx="74961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Акция «Посади дерево»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3556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8310">
        <p14:ripple/>
      </p:transition>
    </mc:Choice>
    <mc:Fallback>
      <p:transition spd="slow" advTm="83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938">
        <p14:reveal/>
      </p:transition>
    </mc:Choice>
    <mc:Fallback>
      <p:transition spd="slow" advTm="59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84976" cy="6588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319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9417">
        <p:circle/>
      </p:transition>
    </mc:Choice>
    <mc:Fallback>
      <p:transition spd="slow" advTm="9417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7467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1801">
        <p:split orient="vert"/>
      </p:transition>
    </mc:Choice>
    <mc:Fallback>
      <p:transition spd="slow" advTm="1180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567936" cy="6425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7432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286">
        <p:split orient="vert"/>
      </p:transition>
    </mc:Choice>
    <mc:Fallback>
      <p:transition spd="slow" advTm="6286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m0-tub-ru.yandex.net/i?id=9113466521012dd4b318dc985d688b52&amp;n=33&amp;h=215&amp;w=29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im0-tub-ru.yandex.net/i?id=9113466521012dd4b318dc985d688b52&amp;n=33&amp;h=215&amp;w=29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312737"/>
            <a:ext cx="8656513" cy="6388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8" descr="Картинки сбор макулатуры в школе 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25105"/>
            <a:ext cx="4687689" cy="331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7974" y="165086"/>
            <a:ext cx="84080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Акция «Соберём макулатуру»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0375" y="4443455"/>
            <a:ext cx="4598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Мы собрали 62 кг макулатуры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366075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6072">
        <p14:doors dir="vert"/>
      </p:transition>
    </mc:Choice>
    <mc:Fallback>
      <p:transition spd="slow" advTm="607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9924" y="332656"/>
            <a:ext cx="3726160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Б</a:t>
            </a:r>
            <a:r>
              <a:rPr lang="ru-RU" dirty="0"/>
              <a:t>ерегите Землю! Берегите!</a:t>
            </a:r>
          </a:p>
          <a:p>
            <a:r>
              <a:rPr lang="ru-RU" dirty="0"/>
              <a:t>Жаворонка в голубом зените, </a:t>
            </a:r>
          </a:p>
          <a:p>
            <a:r>
              <a:rPr lang="ru-RU" dirty="0"/>
              <a:t>Бабочку на листьях повилики, </a:t>
            </a:r>
          </a:p>
          <a:p>
            <a:r>
              <a:rPr lang="ru-RU" dirty="0"/>
              <a:t>На тропинке солнечные блики,</a:t>
            </a:r>
          </a:p>
          <a:p>
            <a:r>
              <a:rPr lang="ru-RU" dirty="0"/>
              <a:t>На камнях играющего краба, </a:t>
            </a:r>
          </a:p>
          <a:p>
            <a:r>
              <a:rPr lang="ru-RU" dirty="0"/>
              <a:t>Над пустыней тень от баобаба, </a:t>
            </a:r>
          </a:p>
          <a:p>
            <a:r>
              <a:rPr lang="ru-RU" dirty="0"/>
              <a:t>Ястреба, парящего над полем, </a:t>
            </a:r>
          </a:p>
          <a:p>
            <a:r>
              <a:rPr lang="ru-RU" dirty="0"/>
              <a:t>Ясный месяц над речным покоем,</a:t>
            </a:r>
          </a:p>
          <a:p>
            <a:r>
              <a:rPr lang="ru-RU" dirty="0"/>
              <a:t>Ласточку, мелькающую в жите. </a:t>
            </a:r>
          </a:p>
          <a:p>
            <a:r>
              <a:rPr lang="ru-RU" dirty="0"/>
              <a:t>Берегите Землю! Берегите!</a:t>
            </a:r>
          </a:p>
          <a:p>
            <a:r>
              <a:rPr lang="ru-RU" dirty="0"/>
              <a:t>Чудо песен городов и весей, </a:t>
            </a:r>
          </a:p>
          <a:p>
            <a:r>
              <a:rPr lang="ru-RU" dirty="0"/>
              <a:t>Мрак глубин и волю поднебесий,</a:t>
            </a:r>
          </a:p>
          <a:p>
            <a:r>
              <a:rPr lang="ru-RU" dirty="0"/>
              <a:t>Стариков последнюю отраду –</a:t>
            </a:r>
          </a:p>
          <a:p>
            <a:r>
              <a:rPr lang="ru-RU" dirty="0"/>
              <a:t>Женщину, бегущую к детсаду, </a:t>
            </a:r>
          </a:p>
          <a:p>
            <a:r>
              <a:rPr lang="ru-RU" dirty="0"/>
              <a:t>Нежности беспомощное пенье </a:t>
            </a:r>
          </a:p>
          <a:p>
            <a:r>
              <a:rPr lang="ru-RU" dirty="0"/>
              <a:t>И любви железное терпенье,</a:t>
            </a:r>
          </a:p>
          <a:p>
            <a:r>
              <a:rPr lang="ru-RU" dirty="0"/>
              <a:t>Берегите молодые всходы </a:t>
            </a:r>
          </a:p>
          <a:p>
            <a:r>
              <a:rPr lang="ru-RU" dirty="0"/>
              <a:t>На зеленом празднике природы, </a:t>
            </a:r>
            <a:endParaRPr lang="ru-RU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332656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Небо в звёздах, океан и сушу </a:t>
            </a:r>
          </a:p>
          <a:p>
            <a:r>
              <a:rPr lang="ru-RU" dirty="0"/>
              <a:t>И в бессмертье верящую душу,</a:t>
            </a:r>
          </a:p>
          <a:p>
            <a:r>
              <a:rPr lang="ru-RU" dirty="0"/>
              <a:t>Всех судеб связующие нити. </a:t>
            </a:r>
          </a:p>
          <a:p>
            <a:r>
              <a:rPr lang="ru-RU" dirty="0"/>
              <a:t>Берегите Землю! Берегите!</a:t>
            </a:r>
          </a:p>
          <a:p>
            <a:r>
              <a:rPr lang="ru-RU" dirty="0"/>
              <a:t>Времени крутые повороты,</a:t>
            </a:r>
          </a:p>
          <a:p>
            <a:r>
              <a:rPr lang="ru-RU" dirty="0"/>
              <a:t>Радость вдохновенья и работы,</a:t>
            </a:r>
          </a:p>
          <a:p>
            <a:r>
              <a:rPr lang="ru-RU" dirty="0"/>
              <a:t>Древнего родства живые свойства,</a:t>
            </a:r>
          </a:p>
          <a:p>
            <a:r>
              <a:rPr lang="ru-RU" dirty="0"/>
              <a:t>Дерево Надежд и Беспокойства,</a:t>
            </a:r>
          </a:p>
          <a:p>
            <a:r>
              <a:rPr lang="ru-RU" dirty="0"/>
              <a:t>Откровение Земли и неба,</a:t>
            </a:r>
          </a:p>
          <a:p>
            <a:r>
              <a:rPr lang="ru-RU" dirty="0"/>
              <a:t>Сладость Жизни, Молока и Хлеба,</a:t>
            </a:r>
          </a:p>
          <a:p>
            <a:r>
              <a:rPr lang="ru-RU" dirty="0"/>
              <a:t>Берегите Доброту и Жалость,</a:t>
            </a:r>
          </a:p>
          <a:p>
            <a:r>
              <a:rPr lang="ru-RU" dirty="0"/>
              <a:t>Чтоб она за слабого сражалась,</a:t>
            </a:r>
          </a:p>
          <a:p>
            <a:r>
              <a:rPr lang="ru-RU" dirty="0"/>
              <a:t>Берегите будущего ради</a:t>
            </a:r>
          </a:p>
          <a:p>
            <a:r>
              <a:rPr lang="ru-RU" dirty="0"/>
              <a:t>Это слово из моей тетради.</a:t>
            </a:r>
          </a:p>
          <a:p>
            <a:r>
              <a:rPr lang="ru-RU" dirty="0"/>
              <a:t>Все дарю!</a:t>
            </a:r>
          </a:p>
          <a:p>
            <a:r>
              <a:rPr lang="ru-RU" dirty="0"/>
              <a:t>Все доброе приемлю,</a:t>
            </a:r>
          </a:p>
          <a:p>
            <a:r>
              <a:rPr lang="ru-RU" dirty="0"/>
              <a:t>Только </a:t>
            </a:r>
          </a:p>
          <a:p>
            <a:r>
              <a:rPr lang="ru-RU" dirty="0"/>
              <a:t>Берегите</a:t>
            </a:r>
          </a:p>
          <a:p>
            <a:r>
              <a:rPr lang="ru-RU" dirty="0"/>
              <a:t>Эту Землю!</a:t>
            </a:r>
          </a:p>
        </p:txBody>
      </p:sp>
    </p:spTree>
    <p:extLst>
      <p:ext uri="{BB962C8B-B14F-4D97-AF65-F5344CB8AC3E}">
        <p14:creationId xmlns:p14="http://schemas.microsoft.com/office/powerpoint/2010/main" val="2281137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1501">
        <p14:flip dir="r"/>
      </p:transition>
    </mc:Choice>
    <mc:Fallback>
      <p:transition spd="slow" advTm="1150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Мои рисунки\Мои рисунки\DSCN11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260648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Давайте будем беречь природу, </a:t>
            </a:r>
          </a:p>
          <a:p>
            <a:r>
              <a:rPr lang="ru-RU" sz="2800" dirty="0"/>
              <a:t>Другой такой на свете нет, </a:t>
            </a:r>
          </a:p>
          <a:p>
            <a:r>
              <a:rPr lang="ru-RU" sz="2800" dirty="0"/>
              <a:t>Развеем над нею и тучи и дым </a:t>
            </a:r>
          </a:p>
          <a:p>
            <a:r>
              <a:rPr lang="ru-RU" sz="2800" dirty="0"/>
              <a:t>В обиду ее никому не дадим. </a:t>
            </a:r>
          </a:p>
          <a:p>
            <a:r>
              <a:rPr lang="ru-RU" sz="2800" dirty="0"/>
              <a:t>Украсим всю землю садами, цветами </a:t>
            </a:r>
          </a:p>
          <a:p>
            <a:r>
              <a:rPr lang="ru-RU" sz="2800" dirty="0"/>
              <a:t>Такая планета нужна нам всем с вами!</a:t>
            </a:r>
          </a:p>
        </p:txBody>
      </p:sp>
    </p:spTree>
    <p:extLst>
      <p:ext uri="{BB962C8B-B14F-4D97-AF65-F5344CB8AC3E}">
        <p14:creationId xmlns:p14="http://schemas.microsoft.com/office/powerpoint/2010/main" val="1526827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8419">
        <p14:reveal/>
      </p:transition>
    </mc:Choice>
    <mc:Fallback>
      <p:transition spd="slow" advTm="84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187</TotalTime>
  <Words>777</Words>
  <Application>Microsoft Office PowerPoint</Application>
  <PresentationFormat>Экран (4:3)</PresentationFormat>
  <Paragraphs>177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Равия</cp:lastModifiedBy>
  <cp:revision>19</cp:revision>
  <dcterms:created xsi:type="dcterms:W3CDTF">2017-05-06T18:26:07Z</dcterms:created>
  <dcterms:modified xsi:type="dcterms:W3CDTF">2017-05-10T08:14:00Z</dcterms:modified>
</cp:coreProperties>
</file>